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20" r:id="rId2"/>
    <p:sldId id="323" r:id="rId3"/>
    <p:sldId id="322" r:id="rId4"/>
    <p:sldId id="321"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70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96" autoAdjust="0"/>
    <p:restoredTop sz="94660"/>
  </p:normalViewPr>
  <p:slideViewPr>
    <p:cSldViewPr snapToGrid="0">
      <p:cViewPr varScale="1">
        <p:scale>
          <a:sx n="95" d="100"/>
          <a:sy n="95" d="100"/>
        </p:scale>
        <p:origin x="18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gif>
</file>

<file path=ppt/media/image2.png>
</file>

<file path=ppt/media/image3.pn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1237B-C80A-4F1C-986D-9BB84B45B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F6FF91-3A25-4075-A691-513B9C8888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EB9982-E5FF-4043-BD87-4D39FF7136FB}"/>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BEC27D7-54B4-4B14-9C4E-5F753970B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7B09D4-83D2-4384-89F3-FB3D1DD13B4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880952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E180-74EC-40C0-8E5A-7356CDA580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DEEAA4-7510-4BCF-ADE3-12FC7CC931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6E9E3E-E237-4C2A-B0C9-70532B3A630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0646EBEC-14A4-4D4F-BF0C-C04C79C40A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58927-8C41-414F-90B3-712FC0FCFBC1}"/>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613437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3C24A9-FA6F-42AF-8C9A-76441D0D9C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ED9047-A653-4D54-8ACA-01762680A8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82713-99C8-4884-86A4-398CA2AAAD3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F3B87F3E-5FDB-45EB-9BB6-5B75FFDDDB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C14F4-792B-475A-99D7-4E80D75F871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5279024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Διαφάνεια τίτλου">
    <p:spTree>
      <p:nvGrpSpPr>
        <p:cNvPr id="1" name=""/>
        <p:cNvGrpSpPr/>
        <p:nvPr/>
      </p:nvGrpSpPr>
      <p:grpSpPr>
        <a:xfrm>
          <a:off x="0" y="0"/>
          <a:ext cx="0" cy="0"/>
          <a:chOff x="0" y="0"/>
          <a:chExt cx="0" cy="0"/>
        </a:xfrm>
      </p:grpSpPr>
      <p:sp>
        <p:nvSpPr>
          <p:cNvPr id="2" name="Title 1"/>
          <p:cNvSpPr>
            <a:spLocks noGrp="1"/>
          </p:cNvSpPr>
          <p:nvPr>
            <p:ph type="title"/>
          </p:nvPr>
        </p:nvSpPr>
        <p:spPr>
          <a:xfrm>
            <a:off x="1541748" y="1268760"/>
            <a:ext cx="9073008" cy="1656184"/>
          </a:xfrm>
        </p:spPr>
        <p:txBody>
          <a:bodyPr/>
          <a:lstStyle>
            <a:lvl1pPr algn="ctr" rtl="0" eaLnBrk="1" fontAlgn="base" hangingPunct="1">
              <a:spcBef>
                <a:spcPct val="0"/>
              </a:spcBef>
              <a:spcAft>
                <a:spcPct val="0"/>
              </a:spcAft>
              <a:defRPr lang="en-US" sz="6000" b="1" dirty="0">
                <a:solidFill>
                  <a:srgbClr val="556DA9"/>
                </a:solidFill>
                <a:latin typeface="Arial" pitchFamily="34" charset="0"/>
              </a:defRPr>
            </a:lvl1pPr>
          </a:lstStyle>
          <a:p>
            <a:r>
              <a:rPr lang="el-GR" dirty="0"/>
              <a:t>Στυλ κύριου τίτλου</a:t>
            </a:r>
            <a:endParaRPr lang="en-US" dirty="0"/>
          </a:p>
        </p:txBody>
      </p:sp>
      <p:sp>
        <p:nvSpPr>
          <p:cNvPr id="5" name="Subtitle 2"/>
          <p:cNvSpPr>
            <a:spLocks noGrp="1"/>
          </p:cNvSpPr>
          <p:nvPr>
            <p:ph type="subTitle" idx="1" hasCustomPrompt="1"/>
          </p:nvPr>
        </p:nvSpPr>
        <p:spPr>
          <a:xfrm>
            <a:off x="1542252" y="3602038"/>
            <a:ext cx="9072000" cy="1655762"/>
          </a:xfrm>
        </p:spPr>
        <p:txBody>
          <a:bodyPr/>
          <a:lstStyle>
            <a:lvl1pPr marL="0" indent="0" algn="ctr">
              <a:buNone/>
              <a:defRPr lang="en-US" sz="2400" b="1" dirty="0">
                <a:solidFill>
                  <a:srgbClr val="556DA9"/>
                </a:solidFill>
                <a:latin typeface="Arial"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dirty="0"/>
              <a:t>Στυλ κύριου υπότιτλου</a:t>
            </a:r>
            <a:endParaRPr lang="en-US" dirty="0"/>
          </a:p>
        </p:txBody>
      </p:sp>
      <p:sp>
        <p:nvSpPr>
          <p:cNvPr id="4" name="Slide Number Placeholder 1"/>
          <p:cNvSpPr>
            <a:spLocks noGrp="1"/>
          </p:cNvSpPr>
          <p:nvPr>
            <p:ph type="sldNum" sz="quarter" idx="10"/>
          </p:nvPr>
        </p:nvSpPr>
        <p:spPr>
          <a:xfrm>
            <a:off x="8543925" y="6356350"/>
            <a:ext cx="2844800" cy="365125"/>
          </a:xfrm>
        </p:spPr>
        <p:txBody>
          <a:bodyPr/>
          <a:lstStyle>
            <a:lvl1pPr>
              <a:defRPr/>
            </a:lvl1pPr>
          </a:lstStyle>
          <a:p>
            <a:pPr>
              <a:defRPr/>
            </a:pPr>
            <a:fld id="{CDECE8AA-EB86-4AF5-BC18-A66EC7CD4617}" type="slidenum">
              <a:rPr lang="el-GR"/>
              <a:pPr>
                <a:defRPr/>
              </a:pPr>
              <a:t>‹#›</a:t>
            </a:fld>
            <a:endParaRPr lang="el-GR" dirty="0"/>
          </a:p>
        </p:txBody>
      </p:sp>
    </p:spTree>
    <p:extLst>
      <p:ext uri="{BB962C8B-B14F-4D97-AF65-F5344CB8AC3E}">
        <p14:creationId xmlns:p14="http://schemas.microsoft.com/office/powerpoint/2010/main" val="2706805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A933E-07FE-4C9D-87ED-6E6D3089FE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EB9A05-1304-42CA-A20E-90F96638AA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910E3A-2E6C-42C5-8CD4-1C8B62D6DCF4}"/>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A9C074DB-3B0E-4FF8-A6C0-C9AF184DE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B5D67-F966-4DD0-BD18-71DE34D5F29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47942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16605-6405-4B2F-A0EE-CEEB945B3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5C2263-667F-497B-BF80-9C436E38B1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B23448-B0AA-4ED2-9D08-26FA11CBDB12}"/>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EF53861-5206-4D2D-9F3C-119CCB058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AFC360-B6D3-4229-AC84-177158AB55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030326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354BE-2CCC-4F32-847F-944C6E1105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388949-11D9-4069-B4E3-120778282F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DD2960-0063-4E99-8DCF-80B5E73BD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5893DC-E186-4B8D-A6A4-4DD9FD8CC6F0}"/>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A117B651-2CAB-4E93-BCEF-CD1DD1D74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8C2A9A-54C7-440B-8546-8DB0E3C3B9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536926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F6D6F-4E2B-497B-BFBB-CC37914888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0F51B3-8522-41E7-AFE5-26C47FD0F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2AB98E-18C7-4AF9-86AC-CE481E482C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5B37A5-6BB5-43AD-82D1-E68262C90D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98EE3D-0A41-439A-B5F5-1742D27C87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2E4121-F7E5-4297-8B82-EFCE919F3A2F}"/>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8" name="Footer Placeholder 7">
            <a:extLst>
              <a:ext uri="{FF2B5EF4-FFF2-40B4-BE49-F238E27FC236}">
                <a16:creationId xmlns:a16="http://schemas.microsoft.com/office/drawing/2014/main" id="{7221EBD5-2D8B-44F1-B5E1-B28B1DABAD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0AAF34-076B-4F15-AC2E-F811A591902C}"/>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757388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A02C-2F21-42A1-B213-EC89990067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408047-E88D-4BB8-860E-869B4BEC35D7}"/>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4" name="Footer Placeholder 3">
            <a:extLst>
              <a:ext uri="{FF2B5EF4-FFF2-40B4-BE49-F238E27FC236}">
                <a16:creationId xmlns:a16="http://schemas.microsoft.com/office/drawing/2014/main" id="{D544AF19-44DB-477A-AB4A-AF093EF2C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F44661-4DE4-462C-8248-754BACF176F3}"/>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837260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F081AD-1D18-4BF3-A8AC-C0865335A99D}"/>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3" name="Footer Placeholder 2">
            <a:extLst>
              <a:ext uri="{FF2B5EF4-FFF2-40B4-BE49-F238E27FC236}">
                <a16:creationId xmlns:a16="http://schemas.microsoft.com/office/drawing/2014/main" id="{D25F99B3-FF04-4AA6-A978-69BBCEE7C4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E1F465-E152-4578-9913-4FB4D636FBD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378579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9F45E-8052-466E-9B35-E0245A5B4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45099C-7ED8-4955-B5E9-0933CDB795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16E0A-A027-4D30-8C30-B6E04133E8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CED086-D68F-42BE-8F54-35E5F2F7CDE6}"/>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DB994638-918B-4C36-87CF-DD0BD967F3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C97299-F406-4CA2-A626-C31F92F1300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93575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0268C-C222-470B-B3EC-3520D3504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DA79AB-8C9E-4CDD-9FAF-22C50EF077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092772-F05A-4B8B-815E-B9DF9007F2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1D20F-1A54-4E56-A725-224A0FFA03B5}"/>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13FF35D0-6947-4A49-8AD9-4201D94C3D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5377D-03A5-4141-957A-73492EFEBFB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911778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36548-B1B9-44F1-A37A-841FCC70C1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629E99-2E9B-446A-B463-51B5C0E29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AC396-BB64-4E01-9F14-042762F12D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2D7C13F-C3FA-4939-B812-950B22F957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BD9218-A981-490E-BC9F-D54275774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A6568C-1E3C-448E-A28A-E9D0C39317AC}" type="slidenum">
              <a:rPr lang="en-US" smtClean="0"/>
              <a:t>‹#›</a:t>
            </a:fld>
            <a:endParaRPr lang="en-US"/>
          </a:p>
        </p:txBody>
      </p:sp>
    </p:spTree>
    <p:extLst>
      <p:ext uri="{BB962C8B-B14F-4D97-AF65-F5344CB8AC3E}">
        <p14:creationId xmlns:p14="http://schemas.microsoft.com/office/powerpoint/2010/main" val="1191433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2.xml"/><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Multistage Median Filter</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multistage median filter is a variation of the standard median filter that is able to retain image details for large windows, where the standard median filter would start degrading the quality of these features.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It uses four subfilters that are sensitive to horizontal, vertical, and diagonal directions.</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For this exercise, you are tasked to perform multistage median filtering on an image that has been corrupted with noise.</a:t>
            </a:r>
          </a:p>
        </p:txBody>
      </p:sp>
      <p:sp>
        <p:nvSpPr>
          <p:cNvPr id="6" name="Τίτλος 1">
            <a:extLst>
              <a:ext uri="{FF2B5EF4-FFF2-40B4-BE49-F238E27FC236}">
                <a16:creationId xmlns:a16="http://schemas.microsoft.com/office/drawing/2014/main" id="{6EC676AB-C6A2-49CE-9F0F-0B8E493A1AC3}"/>
              </a:ext>
            </a:extLst>
          </p:cNvPr>
          <p:cNvSpPr>
            <a:spLocks noGrp="1"/>
          </p:cNvSpPr>
          <p:nvPr>
            <p:ph type="title"/>
          </p:nvPr>
        </p:nvSpPr>
        <p:spPr bwMode="auto">
          <a:xfrm>
            <a:off x="437427" y="161647"/>
            <a:ext cx="9073008" cy="874207"/>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14027115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Multistage Median Filter</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algorithm takes as input a noise image and the size of the multistage median filter window and applies multistage median filtering to the image by splitting each window into four sub-windows and finding their respective median values. Then, it changes the value of the current center pixel with the median value among that pixel and the four medians that were found. It uses 0-padding in order to avoid the creation of black borders in the image.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Finally, it returns the filtered image which is displayed alongside the noise one.</a:t>
            </a:r>
          </a:p>
        </p:txBody>
      </p:sp>
      <p:sp>
        <p:nvSpPr>
          <p:cNvPr id="6" name="Τίτλος 1">
            <a:extLst>
              <a:ext uri="{FF2B5EF4-FFF2-40B4-BE49-F238E27FC236}">
                <a16:creationId xmlns:a16="http://schemas.microsoft.com/office/drawing/2014/main" id="{0642BB72-3531-4438-A3AF-E7B3C5EE6779}"/>
              </a:ext>
            </a:extLst>
          </p:cNvPr>
          <p:cNvSpPr>
            <a:spLocks noGrp="1"/>
          </p:cNvSpPr>
          <p:nvPr>
            <p:ph type="title"/>
          </p:nvPr>
        </p:nvSpPr>
        <p:spPr bwMode="auto">
          <a:xfrm>
            <a:off x="437427" y="161647"/>
            <a:ext cx="9073008" cy="874207"/>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36568264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dirty="0">
                <a:solidFill>
                  <a:schemeClr val="tx1"/>
                </a:solidFill>
                <a:cs typeface="Arial" panose="020B0604020202020204" pitchFamily="34" charset="0"/>
              </a:rPr>
              <a:t>Multistage Median Filter</a:t>
            </a:r>
          </a:p>
        </p:txBody>
      </p:sp>
      <p:pic>
        <p:nvPicPr>
          <p:cNvPr id="4" name="Picture 3" descr="A person wearing a hat&#10;&#10;Description automatically generated with medium confidence">
            <a:extLst>
              <a:ext uri="{FF2B5EF4-FFF2-40B4-BE49-F238E27FC236}">
                <a16:creationId xmlns:a16="http://schemas.microsoft.com/office/drawing/2014/main" id="{620A7FE6-4408-489D-A891-C670FBB9B5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8089" y="1654207"/>
            <a:ext cx="4448069" cy="3634132"/>
          </a:xfrm>
          <a:prstGeom prst="rect">
            <a:avLst/>
          </a:prstGeom>
        </p:spPr>
      </p:pic>
      <p:sp>
        <p:nvSpPr>
          <p:cNvPr id="9" name="TextBox 8">
            <a:extLst>
              <a:ext uri="{FF2B5EF4-FFF2-40B4-BE49-F238E27FC236}">
                <a16:creationId xmlns:a16="http://schemas.microsoft.com/office/drawing/2014/main" id="{7EDEB522-DF1C-4305-8734-73449199C76B}"/>
              </a:ext>
            </a:extLst>
          </p:cNvPr>
          <p:cNvSpPr txBox="1"/>
          <p:nvPr/>
        </p:nvSpPr>
        <p:spPr>
          <a:xfrm>
            <a:off x="1954076" y="5425884"/>
            <a:ext cx="3482082" cy="830997"/>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Input example.</a:t>
            </a:r>
          </a:p>
          <a:p>
            <a:pPr algn="just"/>
            <a:endParaRPr lang="en-US" sz="2400"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0E954AF2-ABF0-4727-BB0E-8FFB3A0884F6}"/>
                  </a:ext>
                </a:extLst>
              </p:cNvPr>
              <p:cNvSpPr txBox="1"/>
              <p:nvPr/>
            </p:nvSpPr>
            <p:spPr>
              <a:xfrm>
                <a:off x="6219927" y="5288339"/>
                <a:ext cx="5416061" cy="1569660"/>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Intermediate 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7×7</m:t>
                    </m:r>
                  </m:oMath>
                </a14:m>
                <a:r>
                  <a:rPr lang="en-US" sz="2400" dirty="0">
                    <a:latin typeface="Arial" panose="020B0604020202020204" pitchFamily="34" charset="0"/>
                    <a:cs typeface="Arial" panose="020B0604020202020204" pitchFamily="34" charset="0"/>
                  </a:rPr>
                  <a:t> multistage median filter on an image corrupted by salt and pepper noise.</a:t>
                </a:r>
              </a:p>
              <a:p>
                <a:endParaRPr lang="en-US" sz="2400" dirty="0">
                  <a:latin typeface="Arial" panose="020B0604020202020204" pitchFamily="34" charset="0"/>
                  <a:cs typeface="Arial" panose="020B0604020202020204" pitchFamily="34" charset="0"/>
                </a:endParaRPr>
              </a:p>
            </p:txBody>
          </p:sp>
        </mc:Choice>
        <mc:Fallback xmlns="">
          <p:sp>
            <p:nvSpPr>
              <p:cNvPr id="10" name="TextBox 9">
                <a:extLst>
                  <a:ext uri="{FF2B5EF4-FFF2-40B4-BE49-F238E27FC236}">
                    <a16:creationId xmlns:a16="http://schemas.microsoft.com/office/drawing/2014/main" id="{0E954AF2-ABF0-4727-BB0E-8FFB3A0884F6}"/>
                  </a:ext>
                </a:extLst>
              </p:cNvPr>
              <p:cNvSpPr txBox="1">
                <a:spLocks noRot="1" noChangeAspect="1" noMove="1" noResize="1" noEditPoints="1" noAdjustHandles="1" noChangeArrowheads="1" noChangeShapeType="1" noTextEdit="1"/>
              </p:cNvSpPr>
              <p:nvPr/>
            </p:nvSpPr>
            <p:spPr>
              <a:xfrm>
                <a:off x="6219927" y="5288339"/>
                <a:ext cx="5416061" cy="1569660"/>
              </a:xfrm>
              <a:prstGeom prst="rect">
                <a:avLst/>
              </a:prstGeom>
              <a:blipFill>
                <a:blip r:embed="rId3"/>
                <a:stretch>
                  <a:fillRect l="-1687" t="-2724" r="-1687"/>
                </a:stretch>
              </a:blipFill>
            </p:spPr>
            <p:txBody>
              <a:bodyPr/>
              <a:lstStyle/>
              <a:p>
                <a:r>
                  <a:rPr lang="en-US">
                    <a:noFill/>
                  </a:rPr>
                  <a:t> </a:t>
                </a:r>
              </a:p>
            </p:txBody>
          </p:sp>
        </mc:Fallback>
      </mc:AlternateContent>
      <p:sp>
        <p:nvSpPr>
          <p:cNvPr id="11" name="Τίτλος 1">
            <a:extLst>
              <a:ext uri="{FF2B5EF4-FFF2-40B4-BE49-F238E27FC236}">
                <a16:creationId xmlns:a16="http://schemas.microsoft.com/office/drawing/2014/main" id="{5D0FB6FC-2321-463B-915F-CA0C6715FCE7}"/>
              </a:ext>
            </a:extLst>
          </p:cNvPr>
          <p:cNvSpPr>
            <a:spLocks noGrp="1"/>
          </p:cNvSpPr>
          <p:nvPr>
            <p:ph type="title"/>
          </p:nvPr>
        </p:nvSpPr>
        <p:spPr bwMode="auto">
          <a:xfrm>
            <a:off x="437427" y="161647"/>
            <a:ext cx="9073008" cy="874207"/>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pic>
        <p:nvPicPr>
          <p:cNvPr id="6" name="Picture 5" descr="A picture containing text&#10;&#10;Description automatically generated">
            <a:extLst>
              <a:ext uri="{FF2B5EF4-FFF2-40B4-BE49-F238E27FC236}">
                <a16:creationId xmlns:a16="http://schemas.microsoft.com/office/drawing/2014/main" id="{5124E1B7-8719-4909-A2E5-7787D7C8B9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5688" y="1654206"/>
            <a:ext cx="4448069" cy="3634133"/>
          </a:xfrm>
          <a:prstGeom prst="rect">
            <a:avLst/>
          </a:prstGeom>
        </p:spPr>
      </p:pic>
    </p:spTree>
    <p:extLst>
      <p:ext uri="{BB962C8B-B14F-4D97-AF65-F5344CB8AC3E}">
        <p14:creationId xmlns:p14="http://schemas.microsoft.com/office/powerpoint/2010/main" val="1729536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dirty="0">
                <a:solidFill>
                  <a:schemeClr val="tx1"/>
                </a:solidFill>
                <a:cs typeface="Arial" panose="020B0604020202020204" pitchFamily="34" charset="0"/>
              </a:rPr>
              <a:t>Multistage Median Filter</a:t>
            </a:r>
          </a:p>
        </p:txBody>
      </p: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7EDEB522-DF1C-4305-8734-73449199C76B}"/>
                  </a:ext>
                </a:extLst>
              </p:cNvPr>
              <p:cNvSpPr txBox="1"/>
              <p:nvPr/>
            </p:nvSpPr>
            <p:spPr>
              <a:xfrm>
                <a:off x="1994599" y="5810963"/>
                <a:ext cx="8520999" cy="830997"/>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7×7</m:t>
                    </m:r>
                  </m:oMath>
                </a14:m>
                <a:r>
                  <a:rPr lang="en-US" sz="2400" dirty="0">
                    <a:latin typeface="Arial" panose="020B0604020202020204" pitchFamily="34" charset="0"/>
                    <a:cs typeface="Arial" panose="020B0604020202020204" pitchFamily="34" charset="0"/>
                  </a:rPr>
                  <a:t> multistage median filter on an image corrupted by multiplicative noise.</a:t>
                </a:r>
              </a:p>
            </p:txBody>
          </p:sp>
        </mc:Choice>
        <mc:Fallback>
          <p:sp>
            <p:nvSpPr>
              <p:cNvPr id="9" name="TextBox 8">
                <a:extLst>
                  <a:ext uri="{FF2B5EF4-FFF2-40B4-BE49-F238E27FC236}">
                    <a16:creationId xmlns:a16="http://schemas.microsoft.com/office/drawing/2014/main" id="{7EDEB522-DF1C-4305-8734-73449199C76B}"/>
                  </a:ext>
                </a:extLst>
              </p:cNvPr>
              <p:cNvSpPr txBox="1">
                <a:spLocks noRot="1" noChangeAspect="1" noMove="1" noResize="1" noEditPoints="1" noAdjustHandles="1" noChangeArrowheads="1" noChangeShapeType="1" noTextEdit="1"/>
              </p:cNvSpPr>
              <p:nvPr/>
            </p:nvSpPr>
            <p:spPr>
              <a:xfrm>
                <a:off x="1994599" y="5810963"/>
                <a:ext cx="8520999" cy="830997"/>
              </a:xfrm>
              <a:prstGeom prst="rect">
                <a:avLst/>
              </a:prstGeom>
              <a:blipFill>
                <a:blip r:embed="rId2"/>
                <a:stretch>
                  <a:fillRect l="-1073" t="-5109" r="-1144" b="-16058"/>
                </a:stretch>
              </a:blipFill>
            </p:spPr>
            <p:txBody>
              <a:bodyPr/>
              <a:lstStyle/>
              <a:p>
                <a:r>
                  <a:rPr lang="en-US">
                    <a:noFill/>
                  </a:rPr>
                  <a:t> </a:t>
                </a:r>
              </a:p>
            </p:txBody>
          </p:sp>
        </mc:Fallback>
      </mc:AlternateContent>
      <p:pic>
        <p:nvPicPr>
          <p:cNvPr id="8" name="Picture 7" descr="A picture containing text&#10;&#10;Description automatically generated">
            <a:extLst>
              <a:ext uri="{FF2B5EF4-FFF2-40B4-BE49-F238E27FC236}">
                <a16:creationId xmlns:a16="http://schemas.microsoft.com/office/drawing/2014/main" id="{5BA59B46-3986-4E42-85C4-6788A79FA7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7543" y="1581436"/>
            <a:ext cx="9375112" cy="4173388"/>
          </a:xfrm>
          <a:prstGeom prst="rect">
            <a:avLst/>
          </a:prstGeom>
        </p:spPr>
      </p:pic>
      <p:sp>
        <p:nvSpPr>
          <p:cNvPr id="10" name="Τίτλος 1">
            <a:extLst>
              <a:ext uri="{FF2B5EF4-FFF2-40B4-BE49-F238E27FC236}">
                <a16:creationId xmlns:a16="http://schemas.microsoft.com/office/drawing/2014/main" id="{B9C176D8-FDAB-48DD-93D6-93AB36AC15CB}"/>
              </a:ext>
            </a:extLst>
          </p:cNvPr>
          <p:cNvSpPr>
            <a:spLocks noGrp="1"/>
          </p:cNvSpPr>
          <p:nvPr>
            <p:ph type="title"/>
          </p:nvPr>
        </p:nvSpPr>
        <p:spPr bwMode="auto">
          <a:xfrm>
            <a:off x="437427" y="161647"/>
            <a:ext cx="9073008" cy="874207"/>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18016368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866</TotalTime>
  <Words>229</Words>
  <Application>Microsoft Office PowerPoint</Application>
  <PresentationFormat>Widescreen</PresentationFormat>
  <Paragraphs>16</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Cambria Math</vt:lpstr>
      <vt:lpstr>Office Theme</vt:lpstr>
      <vt:lpstr>Image Filtering</vt:lpstr>
      <vt:lpstr>Image Filtering</vt:lpstr>
      <vt:lpstr>Image Filtering</vt:lpstr>
      <vt:lpstr>Image Filtering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Illustrative Programming Project</dc:title>
  <dc:creator>Charalampos Georgiadis</dc:creator>
  <cp:lastModifiedBy>Harris</cp:lastModifiedBy>
  <cp:revision>107</cp:revision>
  <dcterms:created xsi:type="dcterms:W3CDTF">2021-03-31T17:41:09Z</dcterms:created>
  <dcterms:modified xsi:type="dcterms:W3CDTF">2021-08-13T07:40:26Z</dcterms:modified>
</cp:coreProperties>
</file>

<file path=docProps/thumbnail.jpeg>
</file>